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107D-4449-42E4-BB8A-59C4D72CD20F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F3FAE-79FF-4962-92E3-92C2DB8CCC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39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107D-4449-42E4-BB8A-59C4D72CD20F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F3FAE-79FF-4962-92E3-92C2DB8CCC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50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107D-4449-42E4-BB8A-59C4D72CD20F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F3FAE-79FF-4962-92E3-92C2DB8CCC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81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107D-4449-42E4-BB8A-59C4D72CD20F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F3FAE-79FF-4962-92E3-92C2DB8CCC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107D-4449-42E4-BB8A-59C4D72CD20F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F3FAE-79FF-4962-92E3-92C2DB8CCC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57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107D-4449-42E4-BB8A-59C4D72CD20F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F3FAE-79FF-4962-92E3-92C2DB8CCC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18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107D-4449-42E4-BB8A-59C4D72CD20F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F3FAE-79FF-4962-92E3-92C2DB8CCC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23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107D-4449-42E4-BB8A-59C4D72CD20F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F3FAE-79FF-4962-92E3-92C2DB8CCC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5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107D-4449-42E4-BB8A-59C4D72CD20F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F3FAE-79FF-4962-92E3-92C2DB8CCC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107D-4449-42E4-BB8A-59C4D72CD20F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F3FAE-79FF-4962-92E3-92C2DB8CCC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243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107D-4449-42E4-BB8A-59C4D72CD20F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F3FAE-79FF-4962-92E3-92C2DB8CCC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75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A107D-4449-42E4-BB8A-59C4D72CD20F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F3FAE-79FF-4962-92E3-92C2DB8CCC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58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42454" t="18994" r="23584" b="5283"/>
          <a:stretch/>
        </p:blipFill>
        <p:spPr>
          <a:xfrm>
            <a:off x="405440" y="86264"/>
            <a:ext cx="5227608" cy="655629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42453" t="20000" r="23797" b="14843"/>
          <a:stretch/>
        </p:blipFill>
        <p:spPr>
          <a:xfrm>
            <a:off x="5633048" y="0"/>
            <a:ext cx="5902118" cy="640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74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43231" t="20881" r="26203" b="16477"/>
          <a:stretch/>
        </p:blipFill>
        <p:spPr>
          <a:xfrm>
            <a:off x="258788" y="146649"/>
            <a:ext cx="5821894" cy="671135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43373" t="20125" r="23938" b="7421"/>
          <a:stretch/>
        </p:blipFill>
        <p:spPr>
          <a:xfrm>
            <a:off x="6080681" y="59664"/>
            <a:ext cx="5452831" cy="679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7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1804" y="379562"/>
            <a:ext cx="5929117" cy="34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123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Grand écran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</dc:creator>
  <cp:lastModifiedBy>Administrateur</cp:lastModifiedBy>
  <cp:revision>2</cp:revision>
  <dcterms:created xsi:type="dcterms:W3CDTF">2022-03-18T16:49:27Z</dcterms:created>
  <dcterms:modified xsi:type="dcterms:W3CDTF">2022-03-18T16:52:03Z</dcterms:modified>
</cp:coreProperties>
</file>